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450" r:id="rId6"/>
    <p:sldId id="468" r:id="rId7"/>
    <p:sldId id="453" r:id="rId8"/>
    <p:sldId id="469" r:id="rId9"/>
    <p:sldId id="457" r:id="rId10"/>
    <p:sldId id="470" r:id="rId11"/>
    <p:sldId id="460" r:id="rId12"/>
    <p:sldId id="461" r:id="rId13"/>
    <p:sldId id="454" r:id="rId14"/>
    <p:sldId id="464" r:id="rId15"/>
    <p:sldId id="462" r:id="rId16"/>
    <p:sldId id="465" r:id="rId17"/>
    <p:sldId id="466" r:id="rId18"/>
    <p:sldId id="463" r:id="rId19"/>
    <p:sldId id="467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EFEFE"/>
    <a:srgbClr val="DB7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7838" autoAdjust="0"/>
  </p:normalViewPr>
  <p:slideViewPr>
    <p:cSldViewPr snapToGrid="0" snapToObjects="1">
      <p:cViewPr>
        <p:scale>
          <a:sx n="100" d="100"/>
          <a:sy n="100" d="100"/>
        </p:scale>
        <p:origin x="11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ng Do Thanh (FTEL INF HCM)" userId="665b4160-c9c8-417b-9252-73928b302cac" providerId="ADAL" clId="{AE07EC65-E51F-485C-94ED-2DDFB5180067}"/>
    <pc:docChg chg="undo custSel addSld modSld">
      <pc:chgData name="Trung Do Thanh (FTEL INF HCM)" userId="665b4160-c9c8-417b-9252-73928b302cac" providerId="ADAL" clId="{AE07EC65-E51F-485C-94ED-2DDFB5180067}" dt="2020-06-21T17:29:34.149" v="361"/>
      <pc:docMkLst>
        <pc:docMk/>
      </pc:docMkLst>
      <pc:sldChg chg="addSp modSp mod">
        <pc:chgData name="Trung Do Thanh (FTEL INF HCM)" userId="665b4160-c9c8-417b-9252-73928b302cac" providerId="ADAL" clId="{AE07EC65-E51F-485C-94ED-2DDFB5180067}" dt="2020-06-21T17:29:34.149" v="361"/>
        <pc:sldMkLst>
          <pc:docMk/>
          <pc:sldMk cId="461048177" sldId="430"/>
        </pc:sldMkLst>
        <pc:spChg chg="add mod">
          <ac:chgData name="Trung Do Thanh (FTEL INF HCM)" userId="665b4160-c9c8-417b-9252-73928b302cac" providerId="ADAL" clId="{AE07EC65-E51F-485C-94ED-2DDFB5180067}" dt="2020-06-21T17:29:34.149" v="361"/>
          <ac:spMkLst>
            <pc:docMk/>
            <pc:sldMk cId="461048177" sldId="430"/>
            <ac:spMk id="9" creationId="{0C4841D2-687C-42A6-B12F-0AE1B1AFF05E}"/>
          </ac:spMkLst>
        </pc:spChg>
        <pc:graphicFrameChg chg="mod">
          <ac:chgData name="Trung Do Thanh (FTEL INF HCM)" userId="665b4160-c9c8-417b-9252-73928b302cac" providerId="ADAL" clId="{AE07EC65-E51F-485C-94ED-2DDFB5180067}" dt="2020-06-21T17:14:27.930" v="161" actId="1076"/>
          <ac:graphicFrameMkLst>
            <pc:docMk/>
            <pc:sldMk cId="461048177" sldId="430"/>
            <ac:graphicFrameMk id="7" creationId="{00000000-0000-0000-0000-000000000000}"/>
          </ac:graphicFrameMkLst>
        </pc:graphicFrameChg>
        <pc:graphicFrameChg chg="mod">
          <ac:chgData name="Trung Do Thanh (FTEL INF HCM)" userId="665b4160-c9c8-417b-9252-73928b302cac" providerId="ADAL" clId="{AE07EC65-E51F-485C-94ED-2DDFB5180067}" dt="2020-06-21T17:14:21.649" v="160" actId="1076"/>
          <ac:graphicFrameMkLst>
            <pc:docMk/>
            <pc:sldMk cId="461048177" sldId="430"/>
            <ac:graphicFrameMk id="8" creationId="{00000000-0000-0000-0000-000000000000}"/>
          </ac:graphicFrameMkLst>
        </pc:graphicFrameChg>
      </pc:sldChg>
      <pc:sldChg chg="delSp modSp mod">
        <pc:chgData name="Trung Do Thanh (FTEL INF HCM)" userId="665b4160-c9c8-417b-9252-73928b302cac" providerId="ADAL" clId="{AE07EC65-E51F-485C-94ED-2DDFB5180067}" dt="2020-06-21T17:15:33.107" v="284" actId="20577"/>
        <pc:sldMkLst>
          <pc:docMk/>
          <pc:sldMk cId="3063162725" sldId="440"/>
        </pc:sldMkLst>
        <pc:spChg chg="del mod">
          <ac:chgData name="Trung Do Thanh (FTEL INF HCM)" userId="665b4160-c9c8-417b-9252-73928b302cac" providerId="ADAL" clId="{AE07EC65-E51F-485C-94ED-2DDFB5180067}" dt="2020-06-21T17:15:11.597" v="167" actId="478"/>
          <ac:spMkLst>
            <pc:docMk/>
            <pc:sldMk cId="3063162725" sldId="440"/>
            <ac:spMk id="6" creationId="{9DF76205-D156-3C41-88C4-67F5C5FA16B5}"/>
          </ac:spMkLst>
        </pc:spChg>
        <pc:graphicFrameChg chg="modGraphic">
          <ac:chgData name="Trung Do Thanh (FTEL INF HCM)" userId="665b4160-c9c8-417b-9252-73928b302cac" providerId="ADAL" clId="{AE07EC65-E51F-485C-94ED-2DDFB5180067}" dt="2020-06-21T17:15:33.107" v="284" actId="20577"/>
          <ac:graphicFrameMkLst>
            <pc:docMk/>
            <pc:sldMk cId="3063162725" sldId="440"/>
            <ac:graphicFrameMk id="3" creationId="{00000000-0000-0000-0000-000000000000}"/>
          </ac:graphicFrameMkLst>
        </pc:graphicFrameChg>
        <pc:graphicFrameChg chg="del">
          <ac:chgData name="Trung Do Thanh (FTEL INF HCM)" userId="665b4160-c9c8-417b-9252-73928b302cac" providerId="ADAL" clId="{AE07EC65-E51F-485C-94ED-2DDFB5180067}" dt="2020-06-21T17:15:08.430" v="165" actId="478"/>
          <ac:graphicFrameMkLst>
            <pc:docMk/>
            <pc:sldMk cId="3063162725" sldId="440"/>
            <ac:graphicFrameMk id="7" creationId="{00000000-0000-0000-0000-000000000000}"/>
          </ac:graphicFrameMkLst>
        </pc:graphicFrameChg>
      </pc:sldChg>
      <pc:sldChg chg="addSp modSp mod">
        <pc:chgData name="Trung Do Thanh (FTEL INF HCM)" userId="665b4160-c9c8-417b-9252-73928b302cac" providerId="ADAL" clId="{AE07EC65-E51F-485C-94ED-2DDFB5180067}" dt="2020-06-21T17:29:25.352" v="360"/>
        <pc:sldMkLst>
          <pc:docMk/>
          <pc:sldMk cId="1101897209" sldId="441"/>
        </pc:sldMkLst>
        <pc:spChg chg="add mod">
          <ac:chgData name="Trung Do Thanh (FTEL INF HCM)" userId="665b4160-c9c8-417b-9252-73928b302cac" providerId="ADAL" clId="{AE07EC65-E51F-485C-94ED-2DDFB5180067}" dt="2020-06-21T17:29:25.352" v="360"/>
          <ac:spMkLst>
            <pc:docMk/>
            <pc:sldMk cId="1101897209" sldId="441"/>
            <ac:spMk id="6" creationId="{7AF51CC4-6FBE-44AD-9950-2906A46B6F1B}"/>
          </ac:spMkLst>
        </pc:spChg>
        <pc:graphicFrameChg chg="add mod">
          <ac:chgData name="Trung Do Thanh (FTEL INF HCM)" userId="665b4160-c9c8-417b-9252-73928b302cac" providerId="ADAL" clId="{AE07EC65-E51F-485C-94ED-2DDFB5180067}" dt="2020-06-21T17:27:46.118" v="330" actId="403"/>
          <ac:graphicFrameMkLst>
            <pc:docMk/>
            <pc:sldMk cId="1101897209" sldId="441"/>
            <ac:graphicFrameMk id="4" creationId="{8B308F74-9BD5-4873-B062-863907C15E9A}"/>
          </ac:graphicFrameMkLst>
        </pc:graphicFrameChg>
        <pc:graphicFrameChg chg="add mod">
          <ac:chgData name="Trung Do Thanh (FTEL INF HCM)" userId="665b4160-c9c8-417b-9252-73928b302cac" providerId="ADAL" clId="{AE07EC65-E51F-485C-94ED-2DDFB5180067}" dt="2020-06-21T17:28:18.518" v="339" actId="404"/>
          <ac:graphicFrameMkLst>
            <pc:docMk/>
            <pc:sldMk cId="1101897209" sldId="441"/>
            <ac:graphicFrameMk id="5" creationId="{CE4F4C20-F481-4B57-83A4-CD579FFDD6F6}"/>
          </ac:graphicFrameMkLst>
        </pc:graphicFrameChg>
      </pc:sldChg>
      <pc:sldChg chg="modSp mod">
        <pc:chgData name="Trung Do Thanh (FTEL INF HCM)" userId="665b4160-c9c8-417b-9252-73928b302cac" providerId="ADAL" clId="{AE07EC65-E51F-485C-94ED-2DDFB5180067}" dt="2020-06-21T15:54:59.079" v="104" actId="20577"/>
        <pc:sldMkLst>
          <pc:docMk/>
          <pc:sldMk cId="1331719861" sldId="443"/>
        </pc:sldMkLst>
        <pc:graphicFrameChg chg="modGraphic">
          <ac:chgData name="Trung Do Thanh (FTEL INF HCM)" userId="665b4160-c9c8-417b-9252-73928b302cac" providerId="ADAL" clId="{AE07EC65-E51F-485C-94ED-2DDFB5180067}" dt="2020-06-21T15:54:59.079" v="104" actId="20577"/>
          <ac:graphicFrameMkLst>
            <pc:docMk/>
            <pc:sldMk cId="1331719861" sldId="443"/>
            <ac:graphicFrameMk id="3" creationId="{00000000-0000-0000-0000-000000000000}"/>
          </ac:graphicFrameMkLst>
        </pc:graphicFrameChg>
      </pc:sldChg>
      <pc:sldChg chg="modSp mod">
        <pc:chgData name="Trung Do Thanh (FTEL INF HCM)" userId="665b4160-c9c8-417b-9252-73928b302cac" providerId="ADAL" clId="{AE07EC65-E51F-485C-94ED-2DDFB5180067}" dt="2020-06-21T15:54:15.121" v="13" actId="20577"/>
        <pc:sldMkLst>
          <pc:docMk/>
          <pc:sldMk cId="3211011518" sldId="444"/>
        </pc:sldMkLst>
        <pc:graphicFrameChg chg="modGraphic">
          <ac:chgData name="Trung Do Thanh (FTEL INF HCM)" userId="665b4160-c9c8-417b-9252-73928b302cac" providerId="ADAL" clId="{AE07EC65-E51F-485C-94ED-2DDFB5180067}" dt="2020-06-21T15:54:15.121" v="13" actId="20577"/>
          <ac:graphicFrameMkLst>
            <pc:docMk/>
            <pc:sldMk cId="3211011518" sldId="444"/>
            <ac:graphicFrameMk id="3" creationId="{00000000-0000-0000-0000-000000000000}"/>
          </ac:graphicFrameMkLst>
        </pc:graphicFrameChg>
      </pc:sldChg>
      <pc:sldChg chg="addSp delSp modSp add mod">
        <pc:chgData name="Trung Do Thanh (FTEL INF HCM)" userId="665b4160-c9c8-417b-9252-73928b302cac" providerId="ADAL" clId="{AE07EC65-E51F-485C-94ED-2DDFB5180067}" dt="2020-06-21T17:29:20.328" v="359" actId="20577"/>
        <pc:sldMkLst>
          <pc:docMk/>
          <pc:sldMk cId="2339647400" sldId="447"/>
        </pc:sldMkLst>
        <pc:spChg chg="add mod">
          <ac:chgData name="Trung Do Thanh (FTEL INF HCM)" userId="665b4160-c9c8-417b-9252-73928b302cac" providerId="ADAL" clId="{AE07EC65-E51F-485C-94ED-2DDFB5180067}" dt="2020-06-21T17:29:20.328" v="359" actId="20577"/>
          <ac:spMkLst>
            <pc:docMk/>
            <pc:sldMk cId="2339647400" sldId="447"/>
            <ac:spMk id="13" creationId="{47730647-1326-41BD-B1EE-C7FA2E95CC4B}"/>
          </ac:spMkLst>
        </pc:spChg>
        <pc:graphicFrameChg chg="del">
          <ac:chgData name="Trung Do Thanh (FTEL INF HCM)" userId="665b4160-c9c8-417b-9252-73928b302cac" providerId="ADAL" clId="{AE07EC65-E51F-485C-94ED-2DDFB5180067}" dt="2020-06-21T16:25:45.554" v="111" actId="478"/>
          <ac:graphicFrameMkLst>
            <pc:docMk/>
            <pc:sldMk cId="2339647400" sldId="447"/>
            <ac:graphicFrameMk id="4" creationId="{00000000-0000-0000-0000-000000000000}"/>
          </ac:graphicFrameMkLst>
        </pc:graphicFrameChg>
        <pc:graphicFrameChg chg="del">
          <ac:chgData name="Trung Do Thanh (FTEL INF HCM)" userId="665b4160-c9c8-417b-9252-73928b302cac" providerId="ADAL" clId="{AE07EC65-E51F-485C-94ED-2DDFB5180067}" dt="2020-06-21T16:25:41.605" v="110" actId="478"/>
          <ac:graphicFrameMkLst>
            <pc:docMk/>
            <pc:sldMk cId="2339647400" sldId="447"/>
            <ac:graphicFrameMk id="7" creationId="{00000000-0000-0000-0000-000000000000}"/>
          </ac:graphicFrameMkLst>
        </pc:graphicFrameChg>
        <pc:graphicFrameChg chg="del">
          <ac:chgData name="Trung Do Thanh (FTEL INF HCM)" userId="665b4160-c9c8-417b-9252-73928b302cac" providerId="ADAL" clId="{AE07EC65-E51F-485C-94ED-2DDFB5180067}" dt="2020-06-21T16:25:40.105" v="109" actId="478"/>
          <ac:graphicFrameMkLst>
            <pc:docMk/>
            <pc:sldMk cId="2339647400" sldId="447"/>
            <ac:graphicFrameMk id="8" creationId="{00000000-0000-0000-0000-000000000000}"/>
          </ac:graphicFrameMkLst>
        </pc:graphicFrameChg>
        <pc:graphicFrameChg chg="add del mod">
          <ac:chgData name="Trung Do Thanh (FTEL INF HCM)" userId="665b4160-c9c8-417b-9252-73928b302cac" providerId="ADAL" clId="{AE07EC65-E51F-485C-94ED-2DDFB5180067}" dt="2020-06-21T17:10:51.106" v="128" actId="478"/>
          <ac:graphicFrameMkLst>
            <pc:docMk/>
            <pc:sldMk cId="2339647400" sldId="447"/>
            <ac:graphicFrameMk id="9" creationId="{8D55C7A2-A4F0-460E-84B7-C8CE4160B9C9}"/>
          </ac:graphicFrameMkLst>
        </pc:graphicFrameChg>
        <pc:graphicFrameChg chg="add del mod">
          <ac:chgData name="Trung Do Thanh (FTEL INF HCM)" userId="665b4160-c9c8-417b-9252-73928b302cac" providerId="ADAL" clId="{AE07EC65-E51F-485C-94ED-2DDFB5180067}" dt="2020-06-21T17:12:21.862" v="135" actId="478"/>
          <ac:graphicFrameMkLst>
            <pc:docMk/>
            <pc:sldMk cId="2339647400" sldId="447"/>
            <ac:graphicFrameMk id="10" creationId="{8D55C7A2-A4F0-460E-84B7-C8CE4160B9C9}"/>
          </ac:graphicFrameMkLst>
        </pc:graphicFrameChg>
        <pc:graphicFrameChg chg="add del mod">
          <ac:chgData name="Trung Do Thanh (FTEL INF HCM)" userId="665b4160-c9c8-417b-9252-73928b302cac" providerId="ADAL" clId="{AE07EC65-E51F-485C-94ED-2DDFB5180067}" dt="2020-06-21T17:13:04.260" v="140" actId="478"/>
          <ac:graphicFrameMkLst>
            <pc:docMk/>
            <pc:sldMk cId="2339647400" sldId="447"/>
            <ac:graphicFrameMk id="11" creationId="{6E96149F-0514-4F83-A8DF-DE72827945FB}"/>
          </ac:graphicFrameMkLst>
        </pc:graphicFrameChg>
        <pc:graphicFrameChg chg="add mod">
          <ac:chgData name="Trung Do Thanh (FTEL INF HCM)" userId="665b4160-c9c8-417b-9252-73928b302cac" providerId="ADAL" clId="{AE07EC65-E51F-485C-94ED-2DDFB5180067}" dt="2020-06-21T17:28:48.707" v="342" actId="1076"/>
          <ac:graphicFrameMkLst>
            <pc:docMk/>
            <pc:sldMk cId="2339647400" sldId="447"/>
            <ac:graphicFrameMk id="12" creationId="{6E96149F-0514-4F83-A8DF-DE72827945FB}"/>
          </ac:graphicFrameMkLst>
        </pc:graphicFrameChg>
      </pc:sldChg>
      <pc:sldChg chg="addSp delSp modSp add mod">
        <pc:chgData name="Trung Do Thanh (FTEL INF HCM)" userId="665b4160-c9c8-417b-9252-73928b302cac" providerId="ADAL" clId="{AE07EC65-E51F-485C-94ED-2DDFB5180067}" dt="2020-06-21T17:16:01.442" v="309" actId="1076"/>
        <pc:sldMkLst>
          <pc:docMk/>
          <pc:sldMk cId="1774927386" sldId="448"/>
        </pc:sldMkLst>
        <pc:spChg chg="mod">
          <ac:chgData name="Trung Do Thanh (FTEL INF HCM)" userId="665b4160-c9c8-417b-9252-73928b302cac" providerId="ADAL" clId="{AE07EC65-E51F-485C-94ED-2DDFB5180067}" dt="2020-06-21T17:16:01.442" v="309" actId="1076"/>
          <ac:spMkLst>
            <pc:docMk/>
            <pc:sldMk cId="1774927386" sldId="448"/>
            <ac:spMk id="6" creationId="{9DF76205-D156-3C41-88C4-67F5C5FA16B5}"/>
          </ac:spMkLst>
        </pc:spChg>
        <pc:spChg chg="add del">
          <ac:chgData name="Trung Do Thanh (FTEL INF HCM)" userId="665b4160-c9c8-417b-9252-73928b302cac" providerId="ADAL" clId="{AE07EC65-E51F-485C-94ED-2DDFB5180067}" dt="2020-06-21T17:15:51.538" v="286" actId="478"/>
          <ac:spMkLst>
            <pc:docMk/>
            <pc:sldMk cId="1774927386" sldId="448"/>
            <ac:spMk id="20" creationId="{9DF76205-D156-3C41-88C4-67F5C5FA16B5}"/>
          </ac:spMkLst>
        </pc:spChg>
        <pc:graphicFrameChg chg="del">
          <ac:chgData name="Trung Do Thanh (FTEL INF HCM)" userId="665b4160-c9c8-417b-9252-73928b302cac" providerId="ADAL" clId="{AE07EC65-E51F-485C-94ED-2DDFB5180067}" dt="2020-06-21T17:15:49.779" v="285" actId="478"/>
          <ac:graphicFrameMkLst>
            <pc:docMk/>
            <pc:sldMk cId="1774927386" sldId="448"/>
            <ac:graphicFrameMk id="3" creationId="{00000000-0000-0000-0000-000000000000}"/>
          </ac:graphicFrameMkLst>
        </pc:graphicFrameChg>
        <pc:graphicFrameChg chg="mod">
          <ac:chgData name="Trung Do Thanh (FTEL INF HCM)" userId="665b4160-c9c8-417b-9252-73928b302cac" providerId="ADAL" clId="{AE07EC65-E51F-485C-94ED-2DDFB5180067}" dt="2020-06-21T17:16:01.442" v="309" actId="1076"/>
          <ac:graphicFrameMkLst>
            <pc:docMk/>
            <pc:sldMk cId="1774927386" sldId="448"/>
            <ac:graphicFrameMk id="7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1A9C-9AD6-5448-80B2-10A8BCA2E176}" type="datetimeFigureOut">
              <a:rPr lang="en-US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4E956-CE4E-5144-82F1-4B82D576614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23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B8FF6-F775-A44A-8944-A3E528C15D9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7EBF9-D815-3640-ACBC-C0CBB7EC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9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8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1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7EBF9-D815-3640-ACBC-C0CBB7EC40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65125"/>
            <a:ext cx="98679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7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2" y="365125"/>
            <a:ext cx="10053637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162" y="1825625"/>
            <a:ext cx="1005363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0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88" y="1709738"/>
            <a:ext cx="98472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88" y="4589463"/>
            <a:ext cx="98472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6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65125"/>
            <a:ext cx="98679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1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6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65125"/>
            <a:ext cx="98679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5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3E260-0341-8B49-9DD4-53B82CF8B63B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7F2B-D575-BE42-994E-47874CD776F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2311400" cy="6858000"/>
            <a:chOff x="0" y="0"/>
            <a:chExt cx="2311400" cy="6858000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045200"/>
              <a:ext cx="2311400" cy="812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 userDrawn="1"/>
          </p:nvSpPr>
          <p:spPr>
            <a:xfrm>
              <a:off x="646183" y="493291"/>
              <a:ext cx="353943" cy="177842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1100" spc="600">
                  <a:latin typeface="Consolas" charset="0"/>
                  <a:ea typeface="Consolas" charset="0"/>
                  <a:cs typeface="Consolas" charset="0"/>
                </a:rPr>
                <a:t>fptdigital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43677" y="0"/>
              <a:ext cx="143565" cy="3813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Calibri Light" charset="0"/>
                <a:cs typeface="Calibri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51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431F8-E39B-BC4F-8D01-C6648540F303}"/>
              </a:ext>
            </a:extLst>
          </p:cNvPr>
          <p:cNvSpPr txBox="1"/>
          <p:nvPr/>
        </p:nvSpPr>
        <p:spPr>
          <a:xfrm>
            <a:off x="642996" y="522099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35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069181" y="1210503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THIẾT </a:t>
            </a:r>
            <a:r>
              <a:rPr lang="en-US" sz="4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 MESH 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POINT AC1200C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8884" y="6044936"/>
            <a:ext cx="312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CPE LAB &amp; FTQ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11/2021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40" y="2805494"/>
            <a:ext cx="3488317" cy="27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91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nhập trang portal của thiết bị 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0162" y="1946679"/>
            <a:ext cx="6096000" cy="15183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2 cách để truy cập portal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 đặt IP tĩnh 192.168.100.2 (hoặc tùy ý) cùng lớp mạng với thiết bị AP AC1200C và truy cập vào địa chỉ 192.168.100.1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296101" y="1384301"/>
            <a:ext cx="3430385" cy="4118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3640975"/>
            <a:ext cx="6446670" cy="25647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96101" y="5621155"/>
            <a:ext cx="3430385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i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 ý: rút WAN port để subnet 192.168.100.x active</a:t>
            </a:r>
            <a:endParaRPr lang="en-US" sz="1600" i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nhập trang portal của thiết bị 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0162" y="1946679"/>
            <a:ext cx="6096000" cy="4633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2: truy cập vào địa chỉ AP nhận DHCP từ gateway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570728" y="2249980"/>
            <a:ext cx="4621962" cy="32197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05880" y="3537154"/>
            <a:ext cx="1803633" cy="469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3465043"/>
            <a:ext cx="6183282" cy="26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Wifi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25298" y="1843812"/>
            <a:ext cx="7318952" cy="44516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162" y="1946679"/>
            <a:ext cx="288945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 Wifi băng tần 2.4G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 SSID, Channel Width, Channel Number, Ẩn/Hiện SSID,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 bảng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 kết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WLAN2.4G </a:t>
            </a:r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SETTINGS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2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Wifi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46679"/>
            <a:ext cx="2889453" cy="190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 Wifi băng tần 2.4G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Beacon Interval, công suất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</a:p>
          <a:p>
            <a:pPr lvl="0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/>
              <a:t>WLAN2.4G </a:t>
            </a:r>
            <a:r>
              <a:rPr lang="en-US" smtClean="0">
                <a:sym typeface="Wingdings" panose="05000000000000000000" pitchFamily="2" charset="2"/>
              </a:rPr>
              <a:t></a:t>
            </a:r>
            <a:r>
              <a:rPr lang="en-US" smtClean="0"/>
              <a:t> </a:t>
            </a:r>
            <a:r>
              <a:rPr lang="en-US"/>
              <a:t>ADVANCED </a:t>
            </a:r>
            <a:r>
              <a:rPr lang="en-US" smtClean="0"/>
              <a:t>SETTINGS</a:t>
            </a: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838007" y="1384301"/>
            <a:ext cx="7019694" cy="279449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38007" y="4480558"/>
            <a:ext cx="6941128" cy="21114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0162" y="4480558"/>
            <a:ext cx="28894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password wifi, mã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</a:p>
          <a:p>
            <a:pPr lvl="0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/>
              <a:t>WLAN2.4G </a:t>
            </a:r>
            <a:r>
              <a:rPr lang="en-US">
                <a:sym typeface="Wingdings 3" panose="05040102010807070707" pitchFamily="18" charset="2"/>
              </a:rPr>
              <a:t></a:t>
            </a:r>
            <a:r>
              <a:rPr lang="en-US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343277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Wifi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46679"/>
            <a:ext cx="54497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 Wifi băng tần 5G (tương tự như băng tần 2.4G)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00162" y="2700798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Band-steering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0162" y="3272242"/>
            <a:ext cx="1005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SSID của băng tần 2.4G và 5G giống nhau thì band-steering sẽ active hoạt động.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00162" y="4013106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IPTV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00162" y="4584550"/>
            <a:ext cx="10053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mặc định hoạt động ở mode bridge thì IGMP Snooping đã được bật sẵn nên không cần cấu hình gì thêm.</a:t>
            </a:r>
          </a:p>
        </p:txBody>
      </p:sp>
    </p:spTree>
    <p:extLst>
      <p:ext uri="{BB962C8B-B14F-4D97-AF65-F5344CB8AC3E}">
        <p14:creationId xmlns:p14="http://schemas.microsoft.com/office/powerpoint/2010/main" val="16961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cơ bản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đổi user &amp; password login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0162" y="2339943"/>
            <a:ext cx="9594850" cy="3907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162" y="1900645"/>
            <a:ext cx="10053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 mục </a:t>
            </a:r>
            <a:r>
              <a:rPr lang="en-US"/>
              <a:t>MANAGEMENT </a:t>
            </a:r>
            <a:r>
              <a:rPr lang="en-US">
                <a:sym typeface="Wingdings 3" panose="05040102010807070707" pitchFamily="18" charset="2"/>
              </a:rPr>
              <a:t></a:t>
            </a:r>
            <a:r>
              <a:rPr lang="en-US"/>
              <a:t> </a:t>
            </a:r>
            <a:r>
              <a:rPr lang="en-US" smtClean="0"/>
              <a:t>PASSWORD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 thực hiện thay đổi cấu hình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</a:t>
            </a:r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mesh khả dụng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874144" y="333631"/>
            <a:ext cx="71064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169376"/>
              </p:ext>
            </p:extLst>
          </p:nvPr>
        </p:nvGraphicFramePr>
        <p:xfrm>
          <a:off x="874144" y="2034100"/>
          <a:ext cx="5585254" cy="2376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3" imgW="9915427" imgH="4219408" progId="Visio.Drawing.15">
                  <p:embed/>
                </p:oleObj>
              </mc:Choice>
              <mc:Fallback>
                <p:oleObj name="Visio" r:id="rId3" imgW="9915427" imgH="42194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144" y="2034100"/>
                        <a:ext cx="5585254" cy="2376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 flipV="1">
            <a:off x="7313409" y="2493610"/>
            <a:ext cx="72758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777385"/>
              </p:ext>
            </p:extLst>
          </p:nvPr>
        </p:nvGraphicFramePr>
        <p:xfrm>
          <a:off x="6264876" y="4160509"/>
          <a:ext cx="5724010" cy="246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5" imgW="9782171" imgH="4219408" progId="Visio.Drawing.15">
                  <p:embed/>
                </p:oleObj>
              </mc:Choice>
              <mc:Fallback>
                <p:oleObj name="Visio" r:id="rId5" imgW="9782171" imgH="4219408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876" y="4160509"/>
                        <a:ext cx="5724010" cy="24669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89DA9B2-E70F-49CF-9DCB-86F7AF696FE1}"/>
              </a:ext>
            </a:extLst>
          </p:cNvPr>
          <p:cNvSpPr txBox="1"/>
          <p:nvPr/>
        </p:nvSpPr>
        <p:spPr>
          <a:xfrm>
            <a:off x="4089390" y="202096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DA9B2-E70F-49CF-9DCB-86F7AF696FE1}"/>
              </a:ext>
            </a:extLst>
          </p:cNvPr>
          <p:cNvSpPr txBox="1"/>
          <p:nvPr/>
        </p:nvSpPr>
        <p:spPr>
          <a:xfrm>
            <a:off x="9943186" y="428743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</a:t>
            </a:r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mesh khả dụng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874144" y="333631"/>
            <a:ext cx="71064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 flipV="1">
            <a:off x="7313409" y="2493610"/>
            <a:ext cx="72758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DA9B2-E70F-49CF-9DCB-86F7AF696FE1}"/>
              </a:ext>
            </a:extLst>
          </p:cNvPr>
          <p:cNvSpPr txBox="1"/>
          <p:nvPr/>
        </p:nvSpPr>
        <p:spPr>
          <a:xfrm>
            <a:off x="5388942" y="18668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B’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DA9B2-E70F-49CF-9DCB-86F7AF696FE1}"/>
              </a:ext>
            </a:extLst>
          </p:cNvPr>
          <p:cNvSpPr txBox="1"/>
          <p:nvPr/>
        </p:nvSpPr>
        <p:spPr>
          <a:xfrm>
            <a:off x="4427387" y="625014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789255" y="1284916"/>
            <a:ext cx="91993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170949"/>
              </p:ext>
            </p:extLst>
          </p:nvPr>
        </p:nvGraphicFramePr>
        <p:xfrm>
          <a:off x="7023520" y="1872296"/>
          <a:ext cx="4671735" cy="219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3" imgW="7191314" imgH="3371773" progId="Visio.Drawing.15">
                  <p:embed/>
                </p:oleObj>
              </mc:Choice>
              <mc:Fallback>
                <p:oleObj name="Visio" r:id="rId3" imgW="7191314" imgH="337177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520" y="1872296"/>
                        <a:ext cx="4671735" cy="21904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359511" y="3853085"/>
            <a:ext cx="66585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171416"/>
              </p:ext>
            </p:extLst>
          </p:nvPr>
        </p:nvGraphicFramePr>
        <p:xfrm>
          <a:off x="605829" y="3920311"/>
          <a:ext cx="6433716" cy="2734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5" imgW="9915427" imgH="4219408" progId="Visio.Drawing.15">
                  <p:embed/>
                </p:oleObj>
              </mc:Choice>
              <mc:Fallback>
                <p:oleObj name="Visio" r:id="rId5" imgW="9915427" imgH="421940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829" y="3920311"/>
                        <a:ext cx="6433716" cy="2734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5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</a:t>
            </a:r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hình AP thành Controller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00645"/>
            <a:ext cx="10053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EASYMESH </a:t>
            </a:r>
            <a:r>
              <a:rPr lang="en-US">
                <a:sym typeface="Wingdings 3" panose="05040102010807070707" pitchFamily="18" charset="2"/>
              </a:rPr>
              <a:t></a:t>
            </a:r>
            <a:r>
              <a:rPr lang="en-US"/>
              <a:t> GENERAL</a:t>
            </a:r>
          </a:p>
          <a:p>
            <a:r>
              <a:rPr lang="en-US" b="1"/>
              <a:t>Role: Controller</a:t>
            </a:r>
            <a:endParaRPr lang="en-US"/>
          </a:p>
        </p:txBody>
      </p:sp>
      <p:pic>
        <p:nvPicPr>
          <p:cNvPr id="8" name="Picture 7" descr="C:\Users\TrungDT\Desktop\97MA\bao cao trien khai\Controll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55" y="2603809"/>
            <a:ext cx="9594850" cy="36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512390" y="5109167"/>
            <a:ext cx="3906520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12390" y="5331417"/>
            <a:ext cx="2504440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 Box 44"/>
          <p:cNvSpPr txBox="1"/>
          <p:nvPr/>
        </p:nvSpPr>
        <p:spPr>
          <a:xfrm>
            <a:off x="6963615" y="5522552"/>
            <a:ext cx="1653540" cy="452755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 băng tần 5G/2.4G cho mesh link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072710" y="5434922"/>
            <a:ext cx="834390" cy="34925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70"/>
          <p:cNvSpPr txBox="1"/>
          <p:nvPr/>
        </p:nvSpPr>
        <p:spPr>
          <a:xfrm>
            <a:off x="8370775" y="4886282"/>
            <a:ext cx="1025525" cy="452755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 chức năng cho AP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40500" y="5125042"/>
            <a:ext cx="866140" cy="9525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4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</a:t>
            </a:r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</a:t>
            </a:r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hình AP thành Agent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00645"/>
            <a:ext cx="10053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EASYMESH </a:t>
            </a:r>
            <a:r>
              <a:rPr lang="en-US">
                <a:sym typeface="Wingdings 3" panose="05040102010807070707" pitchFamily="18" charset="2"/>
              </a:rPr>
              <a:t></a:t>
            </a:r>
            <a:r>
              <a:rPr lang="en-US"/>
              <a:t> GENERAL</a:t>
            </a:r>
          </a:p>
          <a:p>
            <a:r>
              <a:rPr lang="en-US" b="1"/>
              <a:t>Role: Controller</a:t>
            </a:r>
            <a:endParaRPr lang="en-US"/>
          </a:p>
        </p:txBody>
      </p:sp>
      <p:pic>
        <p:nvPicPr>
          <p:cNvPr id="8" name="Picture 7" descr="C:\Users\TrungDT\Desktop\97MA\bao cao trien khai\Controll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55" y="2603809"/>
            <a:ext cx="9594850" cy="36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500034" y="5109168"/>
            <a:ext cx="3906520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0034" y="5332053"/>
            <a:ext cx="2504440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8"/>
          <p:cNvSpPr txBox="1"/>
          <p:nvPr/>
        </p:nvSpPr>
        <p:spPr>
          <a:xfrm>
            <a:off x="6951259" y="5522553"/>
            <a:ext cx="1653540" cy="452755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 băng tần 5G/2.4G cho mesh link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060354" y="5434923"/>
            <a:ext cx="834390" cy="34925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2"/>
          <p:cNvSpPr txBox="1"/>
          <p:nvPr/>
        </p:nvSpPr>
        <p:spPr>
          <a:xfrm>
            <a:off x="8358419" y="4886283"/>
            <a:ext cx="1025525" cy="452755"/>
          </a:xfrm>
          <a:prstGeom prst="rect">
            <a:avLst/>
          </a:prstGeom>
          <a:solidFill>
            <a:schemeClr val="lt1"/>
          </a:solidFill>
          <a:ln w="6350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 chức năng cho AP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428144" y="5125043"/>
            <a:ext cx="866140" cy="9525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 AP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AC1200C</a:t>
            </a:r>
          </a:p>
        </p:txBody>
      </p:sp>
      <p:graphicFrame>
        <p:nvGraphicFramePr>
          <p:cNvPr id="5" name="Bảng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166408"/>
              </p:ext>
            </p:extLst>
          </p:nvPr>
        </p:nvGraphicFramePr>
        <p:xfrm>
          <a:off x="1132955" y="1356360"/>
          <a:ext cx="4769081" cy="548640"/>
        </p:xfrm>
        <a:graphic>
          <a:graphicData uri="http://schemas.openxmlformats.org/drawingml/2006/table">
            <a:tbl>
              <a:tblPr firstRow="1" firstCol="1" bandRow="1"/>
              <a:tblGrid>
                <a:gridCol w="787285">
                  <a:extLst>
                    <a:ext uri="{9D8B030D-6E8A-4147-A177-3AD203B41FA5}">
                      <a16:colId xmlns:a16="http://schemas.microsoft.com/office/drawing/2014/main" val="23446469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645929851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2676920332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3353219638"/>
                    </a:ext>
                  </a:extLst>
                </a:gridCol>
                <a:gridCol w="756458">
                  <a:extLst>
                    <a:ext uri="{9D8B030D-6E8A-4147-A177-3AD203B41FA5}">
                      <a16:colId xmlns:a16="http://schemas.microsoft.com/office/drawing/2014/main" val="169910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Giao diện WAN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Giao diện LAN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2.4G Wi-Fi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5G Wi-Fi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444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AC1200C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x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10/100/1000 Base-T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x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10/100/1000 Base-T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217671"/>
                  </a:ext>
                </a:extLst>
              </a:tr>
            </a:tbl>
          </a:graphicData>
        </a:graphic>
      </p:graphicFrame>
      <p:graphicFrame>
        <p:nvGraphicFramePr>
          <p:cNvPr id="6" name="Bảng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62314"/>
              </p:ext>
            </p:extLst>
          </p:nvPr>
        </p:nvGraphicFramePr>
        <p:xfrm>
          <a:off x="7118570" y="1332104"/>
          <a:ext cx="4519631" cy="5135198"/>
        </p:xfrm>
        <a:graphic>
          <a:graphicData uri="http://schemas.openxmlformats.org/drawingml/2006/table">
            <a:tbl>
              <a:tblPr firstRow="1" firstCol="1" bandRow="1"/>
              <a:tblGrid>
                <a:gridCol w="1118175">
                  <a:extLst>
                    <a:ext uri="{9D8B030D-6E8A-4147-A177-3AD203B41FA5}">
                      <a16:colId xmlns:a16="http://schemas.microsoft.com/office/drawing/2014/main" val="615245543"/>
                    </a:ext>
                  </a:extLst>
                </a:gridCol>
                <a:gridCol w="3401456">
                  <a:extLst>
                    <a:ext uri="{9D8B030D-6E8A-4147-A177-3AD203B41FA5}">
                      <a16:colId xmlns:a16="http://schemas.microsoft.com/office/drawing/2014/main" val="3862836097"/>
                    </a:ext>
                  </a:extLst>
                </a:gridCol>
              </a:tblGrid>
              <a:tr h="2772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điểm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189663"/>
                  </a:ext>
                </a:extLst>
              </a:tr>
              <a:tr h="252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Kích thước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126mm × 126mm × 30mm (Rộng 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120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Dài 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120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Cao)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903045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cấp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12V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1A (</a:t>
                      </a:r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suât tiêu thụ: nhỏ hơn 8.5W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2440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dụng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 bàn / Treo tường</a:t>
                      </a:r>
                      <a:endParaRPr lang="en-US" sz="12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724545"/>
                  </a:ext>
                </a:extLst>
              </a:tr>
              <a:tr h="34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LAN</a:t>
                      </a: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IGMP snooping v2</a:t>
                      </a: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277989"/>
                  </a:ext>
                </a:extLst>
              </a:tr>
              <a:tr h="1770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Đèn</a:t>
                      </a: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Tín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aseline="0" dirty="0" err="1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1200" baseline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 xanh 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lá/trắng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Power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WAN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LAN1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LAN2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MESH</a:t>
                      </a: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612"/>
                  </a:ext>
                </a:extLst>
              </a:tr>
              <a:tr h="182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Chuẩn IEEE 802.11 b/g/n/ac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2.4GHz với MIMO: 2x2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5GHz với MU-MIMO: 2x2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200" baseline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trợ giao thức </a:t>
                      </a:r>
                      <a:r>
                        <a:rPr lang="en-US" sz="120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Mesh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Công suất phát: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EIRP ≤ 23 dBm</a:t>
                      </a: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Độ lợi Anten: 5dBi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7270" marR="472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31607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29" y="5018842"/>
            <a:ext cx="3493314" cy="1058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8" y="2081353"/>
            <a:ext cx="3411144" cy="2585101"/>
          </a:xfrm>
          <a:prstGeom prst="rect">
            <a:avLst/>
          </a:prstGeom>
        </p:spPr>
      </p:pic>
      <p:pic>
        <p:nvPicPr>
          <p:cNvPr id="7" name="Picture 6" descr="C:\Users\TrungDT\Desktop\97MA\snapshot\97MA_5-removebg-preview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2" b="9734"/>
          <a:stretch/>
        </p:blipFill>
        <p:spPr bwMode="auto">
          <a:xfrm>
            <a:off x="3756145" y="2063207"/>
            <a:ext cx="2578100" cy="2555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/>
          <p:cNvSpPr/>
          <p:nvPr/>
        </p:nvSpPr>
        <p:spPr>
          <a:xfrm>
            <a:off x="3875583" y="3080922"/>
            <a:ext cx="384175" cy="5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01208" y="3069492"/>
            <a:ext cx="347345" cy="5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30573" y="4147087"/>
            <a:ext cx="1141095" cy="2463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móc treo AP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20388" y="3641627"/>
            <a:ext cx="588010" cy="469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24323" y="3641627"/>
            <a:ext cx="521335" cy="467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2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mạng 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>
                <a:latin typeface="Times New Roman" panose="02020603050405020304" pitchFamily="18" charset="0"/>
                <a:cs typeface="Times New Roman" panose="02020603050405020304" pitchFamily="18" charset="0"/>
              </a:rPr>
              <a:t>Quy tắc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00645"/>
            <a:ext cx="100536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theo cặp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mạng mesh sẽ tự động tối ưu kết nối đến AP gần nhất có tín hiệu tốt (RSSI &gt; -70 dBm) khi mesh qua wifi.</a:t>
            </a:r>
          </a:p>
        </p:txBody>
      </p:sp>
    </p:spTree>
    <p:extLst>
      <p:ext uri="{BB962C8B-B14F-4D97-AF65-F5344CB8AC3E}">
        <p14:creationId xmlns:p14="http://schemas.microsoft.com/office/powerpoint/2010/main" val="4210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mạng 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 qua wifi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Users\TrungDT\Desktop\97MA\bao cao trien khai\Mesh_wifi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12" y="1384301"/>
            <a:ext cx="7573576" cy="52923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216650" y="3470275"/>
            <a:ext cx="2546350" cy="152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16599" y="5543549"/>
            <a:ext cx="2257425" cy="160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05944" y="1850088"/>
            <a:ext cx="2480061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 giữ nút WPS trên cả 2 AP cùng lúc trong khoảng 3-5s, sau đó đợi 60-120s để mạng mesh được thiết lập.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 tra kết nối mesh cũng như mô hình tại AP có Role:Controller 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EASYMESH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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TOPOLOGY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TrungDT\Desktop\97MA\bao cao trien khai\Mesh_wif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384300"/>
            <a:ext cx="7635875" cy="52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mạng 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 qua dây cáp LAN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6650" y="3581276"/>
            <a:ext cx="2546350" cy="152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1359" y="5657849"/>
            <a:ext cx="2257425" cy="160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05944" y="1850088"/>
            <a:ext cx="2480061" cy="401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 nối dây cáp LAN từ port WAN của một AP đến port LAN của AP khác ở node cao hơn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 tra kết nối mesh cũng như mô hình tại AP có Role:Controller 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EASYMESH 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 3" panose="05040102010807070707" pitchFamily="18" charset="2"/>
              </a:rPr>
              <a:t>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TOPOLOGY</a:t>
            </a:r>
          </a:p>
        </p:txBody>
      </p:sp>
    </p:spTree>
    <p:extLst>
      <p:ext uri="{BB962C8B-B14F-4D97-AF65-F5344CB8AC3E}">
        <p14:creationId xmlns:p14="http://schemas.microsoft.com/office/powerpoint/2010/main" val="7187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 txBox="1">
            <a:spLocks/>
          </p:cNvSpPr>
          <p:nvPr/>
        </p:nvSpPr>
        <p:spPr>
          <a:xfrm>
            <a:off x="1300162" y="58738"/>
            <a:ext cx="10053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mạng mesh</a:t>
            </a:r>
            <a:endParaRPr lang="en-US" sz="440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 ra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0162" y="1900645"/>
            <a:ext cx="10053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khi thiết lập mạng mesh qua dây cáp LAN thành công, nếu ngắt kết nối cáp LAN giữa 2 AP, thiết lập mesh sẽ chuyển sang qua Wifi trong khoảng 2-3 phút.</a:t>
            </a:r>
          </a:p>
        </p:txBody>
      </p:sp>
    </p:spTree>
    <p:extLst>
      <p:ext uri="{BB962C8B-B14F-4D97-AF65-F5344CB8AC3E}">
        <p14:creationId xmlns:p14="http://schemas.microsoft.com/office/powerpoint/2010/main" val="32144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B5452-DE73-1144-873C-2FF07F6B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511" y="2143036"/>
            <a:ext cx="3048978" cy="1285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CEE1B-5A4E-4E4E-B44C-6209BF194B39}"/>
              </a:ext>
            </a:extLst>
          </p:cNvPr>
          <p:cNvSpPr txBox="1"/>
          <p:nvPr/>
        </p:nvSpPr>
        <p:spPr>
          <a:xfrm>
            <a:off x="2514111" y="3590836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5640B"/>
                </a:solidFill>
                <a:latin typeface="Myriad Pro Light" pitchFamily="34" charset="0"/>
              </a:rPr>
              <a:t>THANK YOU!</a:t>
            </a:r>
            <a:endParaRPr lang="en-US" sz="4800" b="1">
              <a:latin typeface="Myriad Pro Light" pitchFamily="34" charset="0"/>
            </a:endParaRPr>
          </a:p>
          <a:p>
            <a:pPr algn="ctr"/>
            <a:endParaRPr lang="en-US" sz="4800" b="1"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706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3FE2-F59B-434C-953E-622DF7A1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Mesh</a:t>
            </a:r>
            <a:endParaRPr lang="en-US"/>
          </a:p>
        </p:txBody>
      </p:sp>
      <p:pic>
        <p:nvPicPr>
          <p:cNvPr id="5" name="Picture 2" descr="https://www.wi-fi.org/sites/default/files/public/images/Wi-Fi_CERTIFIED_EasyMesh_Infographic_animated.gif">
            <a:extLst>
              <a:ext uri="{FF2B5EF4-FFF2-40B4-BE49-F238E27FC236}">
                <a16:creationId xmlns:a16="http://schemas.microsoft.com/office/drawing/2014/main" id="{76D3D7D9-CA12-458C-87AB-64A9990A377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77" y="1790177"/>
            <a:ext cx="65442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69448" y="1790177"/>
            <a:ext cx="32810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b="1">
                <a:latin typeface="+mj-lt"/>
              </a:rPr>
              <a:t>Mesh wifi là gì?</a:t>
            </a:r>
          </a:p>
          <a:p>
            <a:pPr algn="just"/>
            <a:r>
              <a:rPr lang="vi-VN">
                <a:latin typeface="+mj-lt"/>
              </a:rPr>
              <a:t>Mesh Wifi (mạng lưới) là một mạng ngang hàng các AP, trong đó 1 AP kết nối trực tiếp với với Modem hoặc Router (gọi là Master AP) và các AP vệ tinh xung quanh được kết nối đến Master AP thông qua </a:t>
            </a:r>
            <a:r>
              <a:rPr lang="vi-VN">
                <a:latin typeface="+mj-lt"/>
              </a:rPr>
              <a:t>sóng không dây ở tần số </a:t>
            </a:r>
            <a:r>
              <a:rPr lang="en-US">
                <a:latin typeface="+mj-lt"/>
                <a:cs typeface="Arial" panose="020B0604020202020204" pitchFamily="34" charset="0"/>
              </a:rPr>
              <a:t>2.4Ghz/</a:t>
            </a:r>
            <a:r>
              <a:rPr lang="vi-VN">
                <a:latin typeface="+mj-lt"/>
              </a:rPr>
              <a:t>5Ghz </a:t>
            </a:r>
            <a:r>
              <a:rPr lang="vi-VN">
                <a:latin typeface="+mj-lt"/>
              </a:rPr>
              <a:t>để mở </a:t>
            </a:r>
            <a:r>
              <a:rPr lang="vi-VN" smtClean="0">
                <a:latin typeface="+mj-lt"/>
              </a:rPr>
              <a:t>rộng vùng </a:t>
            </a:r>
            <a:r>
              <a:rPr lang="vi-VN">
                <a:latin typeface="+mj-lt"/>
              </a:rPr>
              <a:t>phủ sóng. Chúng đều là một phần của một mạng không dây duy nhất và có chung SSID và mật khẩu, không giống như các bộ định tuyến WiFi truyền </a:t>
            </a:r>
            <a:r>
              <a:rPr lang="vi-VN">
                <a:latin typeface="+mj-lt"/>
              </a:rPr>
              <a:t>thống</a:t>
            </a:r>
            <a:r>
              <a:rPr lang="vi-VN" smtClean="0">
                <a:latin typeface="+mj-lt"/>
              </a:rPr>
              <a:t>.</a:t>
            </a:r>
            <a:endParaRPr lang="vi-VN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1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 năng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00162" y="1175557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Roaming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2119527"/>
            <a:ext cx="6619244" cy="35769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04886" y="2119527"/>
            <a:ext cx="3398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Roaming là gì?</a:t>
            </a:r>
          </a:p>
          <a:p>
            <a:r>
              <a:rPr lang="vi-VN">
                <a:latin typeface="+mj-lt"/>
              </a:rPr>
              <a:t>Roaming là 1 hoạt động di chuyển của một client từ một AP này đến AP khác mà vẫn giữ được kết nối.</a:t>
            </a:r>
          </a:p>
        </p:txBody>
      </p:sp>
    </p:spTree>
    <p:extLst>
      <p:ext uri="{BB962C8B-B14F-4D97-AF65-F5344CB8AC3E}">
        <p14:creationId xmlns:p14="http://schemas.microsoft.com/office/powerpoint/2010/main" val="508611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 năng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2"/>
          <p:cNvSpPr txBox="1"/>
          <p:nvPr/>
        </p:nvSpPr>
        <p:spPr>
          <a:xfrm>
            <a:off x="2454452" y="5795323"/>
            <a:ext cx="800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bị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Bandsteering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sẽ tối ưu trong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client (ưu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truyền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5GHz,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5GHz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và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ổn định hơn) </a:t>
            </a:r>
          </a:p>
        </p:txBody>
      </p:sp>
      <p:pic>
        <p:nvPicPr>
          <p:cNvPr id="6" name="Picture 2" descr="21ff1998-c52d-45d6-b681-747bfa3630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52" y="1664850"/>
            <a:ext cx="7911519" cy="39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00162" y="1175557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Band-steering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419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hoạt 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00162" y="1175557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  Bridge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00162" y="1909356"/>
            <a:ext cx="3579409" cy="4242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hoạt động như switch, client kết nối vào AP qua LAN cable hoặc wifi sẽ được cấp IP từ Modem/Router gateway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 ích sử dụng: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 dàng phát hiện và access các thiết bị trong cùng subnet, ví dụ: NAS …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 môi trường cho các giao thức như chrome cast hoạt động thuận tiện hoặc các ứng dụng camera sử dụng chế độ P2P trong mạng nội bộ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0" y="1351655"/>
            <a:ext cx="69437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33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hoạt 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00162" y="1175557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mesh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33" y="1373188"/>
            <a:ext cx="47910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2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 biết thông tin trên 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3" descr="97MA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98" y="3213863"/>
            <a:ext cx="4037735" cy="256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7548563" y="3325704"/>
            <a:ext cx="1600200" cy="264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76"/>
          <p:cNvSpPr>
            <a:spLocks noChangeArrowheads="1"/>
          </p:cNvSpPr>
          <p:nvPr/>
        </p:nvSpPr>
        <p:spPr bwMode="auto">
          <a:xfrm>
            <a:off x="9185773" y="3263056"/>
            <a:ext cx="1742008" cy="246063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Tên Wifi mặc định của AP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8"/>
          <p:cNvSpPr>
            <a:spLocks noChangeArrowheads="1"/>
          </p:cNvSpPr>
          <p:nvPr/>
        </p:nvSpPr>
        <p:spPr bwMode="auto">
          <a:xfrm>
            <a:off x="9073942" y="3703195"/>
            <a:ext cx="1862138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Mật khẩu truy nhập Wifi mặc định của AP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0"/>
          <p:cNvSpPr>
            <a:spLocks noChangeArrowheads="1"/>
          </p:cNvSpPr>
          <p:nvPr/>
        </p:nvSpPr>
        <p:spPr bwMode="auto">
          <a:xfrm>
            <a:off x="9073942" y="4248536"/>
            <a:ext cx="1867088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Địa chỉ gateway mặc định của AP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2"/>
          <p:cNvSpPr>
            <a:spLocks noChangeArrowheads="1"/>
          </p:cNvSpPr>
          <p:nvPr/>
        </p:nvSpPr>
        <p:spPr bwMode="auto">
          <a:xfrm>
            <a:off x="9073941" y="4815111"/>
            <a:ext cx="1862137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Tên và mật khẩu đăng nhập mặc định của AP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076663" y="3214068"/>
            <a:ext cx="1177925" cy="246062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Số Serial Number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128963" y="3489580"/>
            <a:ext cx="1033534" cy="404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68846" y="3852164"/>
            <a:ext cx="934697" cy="131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846" y="4196967"/>
            <a:ext cx="1160392" cy="1470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128964" y="4322065"/>
            <a:ext cx="1010284" cy="549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076663" y="4891474"/>
            <a:ext cx="1273175" cy="246063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Địa chỉ MAC của AP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02587" y="3796328"/>
            <a:ext cx="17366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0154" y="4059911"/>
            <a:ext cx="1739071" cy="26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64483" y="4467694"/>
            <a:ext cx="1674742" cy="403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49794" y="3332100"/>
            <a:ext cx="1355906" cy="3159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49793" y="3674269"/>
            <a:ext cx="1132069" cy="3029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49792" y="4020538"/>
            <a:ext cx="1132070" cy="1450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49792" y="4205225"/>
            <a:ext cx="1203507" cy="3131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nhận biết một thiết bị được ghi trên nhãn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300162" y="1909356"/>
            <a:ext cx="5737368" cy="13045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 gồm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serial number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Địa chỉ MAC của AP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05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C31A-8659-0A46-B02F-CE17D74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2" y="47625"/>
            <a:ext cx="10053637" cy="1325563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 biết thông tin trên 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25926"/>
              </p:ext>
            </p:extLst>
          </p:nvPr>
        </p:nvGraphicFramePr>
        <p:xfrm>
          <a:off x="1300162" y="1911442"/>
          <a:ext cx="7505006" cy="4663440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711121965"/>
                    </a:ext>
                  </a:extLst>
                </a:gridCol>
                <a:gridCol w="1030778">
                  <a:extLst>
                    <a:ext uri="{9D8B030D-6E8A-4147-A177-3AD203B41FA5}">
                      <a16:colId xmlns:a16="http://schemas.microsoft.com/office/drawing/2014/main" val="60523559"/>
                    </a:ext>
                  </a:extLst>
                </a:gridCol>
                <a:gridCol w="839585">
                  <a:extLst>
                    <a:ext uri="{9D8B030D-6E8A-4147-A177-3AD203B41FA5}">
                      <a16:colId xmlns:a16="http://schemas.microsoft.com/office/drawing/2014/main" val="779199075"/>
                    </a:ext>
                  </a:extLst>
                </a:gridCol>
                <a:gridCol w="1656571">
                  <a:extLst>
                    <a:ext uri="{9D8B030D-6E8A-4147-A177-3AD203B41FA5}">
                      <a16:colId xmlns:a16="http://schemas.microsoft.com/office/drawing/2014/main" val="1097337598"/>
                    </a:ext>
                  </a:extLst>
                </a:gridCol>
                <a:gridCol w="3612312">
                  <a:extLst>
                    <a:ext uri="{9D8B030D-6E8A-4147-A177-3AD203B41FA5}">
                      <a16:colId xmlns:a16="http://schemas.microsoft.com/office/drawing/2014/main" val="2977449773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 hiển thị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Trạng thái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8967225"/>
                  </a:ext>
                </a:extLst>
              </a:tr>
              <a:tr h="16129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 điện cho thiết bị bình thường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6365754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lỗi về nguồn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849075"/>
                  </a:ext>
                </a:extLst>
              </a:tr>
              <a:tr h="14859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 có IP WAN.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4117495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 đang trong quá trình lấy IP hoặc chưa lấy được IP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9647561"/>
                  </a:ext>
                </a:extLst>
              </a:tr>
              <a:tr h="16129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 có kết nối LAN tới các thiết bị mạng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4298163"/>
                  </a:ext>
                </a:extLst>
              </a:tr>
              <a:tr h="1898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Xanh nhấp nháy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thiết bị kết nối tới đang có dùng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lượng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5935137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hoạt động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192190"/>
                  </a:ext>
                </a:extLst>
              </a:tr>
              <a:tr h="16129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 có kết nối LAN tới các thiết bị mạng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2501676"/>
                  </a:ext>
                </a:extLst>
              </a:tr>
              <a:tr h="1898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Xanh nhấp nháy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thiết bị kết nối tới đang có dùng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lượng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143760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hoạt động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2574573"/>
                  </a:ext>
                </a:extLst>
              </a:tr>
              <a:tr h="161290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nối Mesh được thiết lập và tín hiệu tốt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814154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vàng,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nối Mesh được thiết lập và tín hiệu không tốt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3452838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vàng, nhấp nháy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nối Mesh đang thiết lập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4429938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đỏ, đứng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nối Mesh chưa thiết lập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7366546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5969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xanh, nhấp nháy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 đang hoạt động bình thường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060310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 disable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2625841"/>
                  </a:ext>
                </a:extLst>
              </a:tr>
            </a:tbl>
          </a:graphicData>
        </a:graphic>
      </p:graphicFrame>
      <p:sp>
        <p:nvSpPr>
          <p:cNvPr id="26" name="Title 1"/>
          <p:cNvSpPr txBox="1">
            <a:spLocks/>
          </p:cNvSpPr>
          <p:nvPr/>
        </p:nvSpPr>
        <p:spPr>
          <a:xfrm>
            <a:off x="1300162" y="1375235"/>
            <a:ext cx="9627619" cy="468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rgbClr val="0070C0"/>
                </a:solidFill>
                <a:latin typeface="+mj-lt"/>
                <a:ea typeface="Arial" charset="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đèn tín hiệu</a:t>
            </a:r>
            <a:endParaRPr lang="en-US" sz="7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88048" y="1909829"/>
            <a:ext cx="23657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i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 ý: thiết </a:t>
            </a:r>
            <a:r>
              <a:rPr lang="en-US" i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 </a:t>
            </a:r>
            <a:r>
              <a:rPr lang="en-US" i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 hoạt động dưới dạng Access Point có thông tin tín hiệu wifi hiển thị ở đèn led MESH vai trò Controller</a:t>
            </a:r>
            <a:endParaRPr lang="en-US" sz="1600" i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5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849F56DF54B4F909DD85D2883A7F4" ma:contentTypeVersion="10" ma:contentTypeDescription="Create a new document." ma:contentTypeScope="" ma:versionID="dccb0226729adaeeea77fed8b5509eff">
  <xsd:schema xmlns:xsd="http://www.w3.org/2001/XMLSchema" xmlns:xs="http://www.w3.org/2001/XMLSchema" xmlns:p="http://schemas.microsoft.com/office/2006/metadata/properties" xmlns:ns3="fea77e64-697e-4eb5-9fc1-eb62d6e38162" targetNamespace="http://schemas.microsoft.com/office/2006/metadata/properties" ma:root="true" ma:fieldsID="61f0e318c7e8b3e6959a86e949074ae3" ns3:_="">
    <xsd:import namespace="fea77e64-697e-4eb5-9fc1-eb62d6e381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77e64-697e-4eb5-9fc1-eb62d6e38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A93ED7-EE30-4743-8F9F-9A65EACF77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6B5E9-1BC9-4391-88B7-39A1438CBC80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ea77e64-697e-4eb5-9fc1-eb62d6e38162"/>
  </ds:schemaRefs>
</ds:datastoreItem>
</file>

<file path=customXml/itemProps3.xml><?xml version="1.0" encoding="utf-8"?>
<ds:datastoreItem xmlns:ds="http://schemas.openxmlformats.org/officeDocument/2006/customXml" ds:itemID="{88AD6890-5250-41F3-9DBC-B6705DBA3B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a77e64-697e-4eb5-9fc1-eb62d6e381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14992</TotalTime>
  <Words>1211</Words>
  <Application>Microsoft Office PowerPoint</Application>
  <PresentationFormat>Widescreen</PresentationFormat>
  <Paragraphs>195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PMingLiU</vt:lpstr>
      <vt:lpstr>Arial</vt:lpstr>
      <vt:lpstr>Calibri</vt:lpstr>
      <vt:lpstr>Calibri Light</vt:lpstr>
      <vt:lpstr>Consolas</vt:lpstr>
      <vt:lpstr>Courier New</vt:lpstr>
      <vt:lpstr>Myriad Pro Light</vt:lpstr>
      <vt:lpstr>Symbol</vt:lpstr>
      <vt:lpstr>Times New Roman</vt:lpstr>
      <vt:lpstr>Wingdings</vt:lpstr>
      <vt:lpstr>Wingdings 3</vt:lpstr>
      <vt:lpstr>Office Theme</vt:lpstr>
      <vt:lpstr>Microsoft Visio Drawing</vt:lpstr>
      <vt:lpstr>PowerPoint Presentation</vt:lpstr>
      <vt:lpstr>Giới thiệu Mesh AP AC1200C</vt:lpstr>
      <vt:lpstr>Giới thiệu Mesh</vt:lpstr>
      <vt:lpstr>Tính năng</vt:lpstr>
      <vt:lpstr>Tính năng</vt:lpstr>
      <vt:lpstr>Mô hình hoạt động</vt:lpstr>
      <vt:lpstr>Mô hình hoạt động</vt:lpstr>
      <vt:lpstr>Nhận biết thông tin trên AP</vt:lpstr>
      <vt:lpstr>Nhận biết thông tin trên 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Le (FTEL INF HCM)</dc:creator>
  <cp:lastModifiedBy>Do Thanh Trung (FTEL INF HCM)</cp:lastModifiedBy>
  <cp:revision>237</cp:revision>
  <dcterms:created xsi:type="dcterms:W3CDTF">2019-07-27T01:06:50Z</dcterms:created>
  <dcterms:modified xsi:type="dcterms:W3CDTF">2021-11-23T07:46:59Z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0x010100A64849F56DF54B4F909DD85D2883A7F4</vt:lpwstr>
  </property>
</Properties>
</file>